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</p:sldIdLst>
  <p:sldSz cx="6858000" cy="9906000" type="A4"/>
  <p:notesSz cx="6797675" cy="9926638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92" userDrawn="1">
          <p15:clr>
            <a:srgbClr val="A4A3A4"/>
          </p15:clr>
        </p15:guide>
        <p15:guide id="2" pos="41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9646"/>
    <a:srgbClr val="FF9900"/>
    <a:srgbClr val="9A9A9A"/>
    <a:srgbClr val="F7F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2264" y="68"/>
      </p:cViewPr>
      <p:guideLst>
        <p:guide orient="horz" pos="3392"/>
        <p:guide pos="41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6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3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0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94DA968-AC6E-4AF8-8EF7-F7061093B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82197D60-385E-4FB1-8EBC-F24651492873}" type="datetimeFigureOut">
              <a:rPr lang="zh-CN" altLang="en-US"/>
              <a:pPr>
                <a:defRPr/>
              </a:pPr>
              <a:t>2021/9/26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415DA65-7F32-4470-BDC3-FDFA7497B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14532B2-841A-450C-94B8-717AC6F5C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923A1CAD-5B42-4C86-BBB4-54B67D1CB6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5371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DD3152D-6C91-4AEA-A67E-7690CF5701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DB20D407-17B7-4B1F-AB89-8163D823A942}" type="datetimeFigureOut">
              <a:rPr lang="zh-CN" altLang="en-US"/>
              <a:pPr>
                <a:defRPr/>
              </a:pPr>
              <a:t>2021/9/26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898F191-37A7-45E6-B313-56F38DE86F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E2C4A1D-14B7-4CDE-8FE3-BA8E2D1E1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5642C80B-15FA-476A-9589-2D6BE785F69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7234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3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EA0059CD-36D2-4276-AF91-E7E1FF9D59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F475F449-7030-468D-8A0B-6A0F23686B12}" type="datetimeFigureOut">
              <a:rPr lang="zh-CN" altLang="en-US"/>
              <a:pPr>
                <a:defRPr/>
              </a:pPr>
              <a:t>2021/9/26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FB8025E-1D97-473F-80B5-E8B989089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F7E6544-182F-4AF7-B666-661A6D5A8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940BE9B2-23E8-4FA7-BF56-0317C076DF2F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10067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9482" y="46526"/>
            <a:ext cx="6172200" cy="1651000"/>
          </a:xfrm>
        </p:spPr>
        <p:txBody>
          <a:bodyPr>
            <a:normAutofit/>
          </a:bodyPr>
          <a:lstStyle>
            <a:lvl1pPr algn="l">
              <a:defRPr sz="2400" b="1">
                <a:solidFill>
                  <a:schemeClr val="bg1">
                    <a:lumMod val="65000"/>
                  </a:schemeClr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73F44FF-F69D-4403-A72C-E8C5D219C9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3CD2D9D4-9109-4A22-A75A-C0BFC99DCA29}" type="datetimeFigureOut">
              <a:rPr lang="zh-CN" altLang="en-US"/>
              <a:pPr>
                <a:defRPr/>
              </a:pPr>
              <a:t>2021/9/26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0DAB4E4E-ADDF-475F-BA2D-8216FB3128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E1CEE65-A32A-4D3D-96E4-D94EFD805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51C70CAE-1479-4781-A7B4-56D75A27EBB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5424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88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7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43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2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1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08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B1876A0-6B43-490E-A07D-9904565094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5BA5AB44-CDF8-4672-9F36-998C93CD3CCE}" type="datetimeFigureOut">
              <a:rPr lang="zh-CN" altLang="en-US"/>
              <a:pPr>
                <a:defRPr/>
              </a:pPr>
              <a:t>2021/9/26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41203ED-A06A-4D14-9E99-E70DA3F57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D5455C5-D7CA-4F16-814E-6AB3DBAE8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F8A7027F-C46B-4033-85AD-B8E586F00D56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94920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69EEA1E4-B9F4-4DDF-9B54-C39BBC7EB4B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F517F8E8-AA8E-4670-B945-E938569846BD}" type="datetimeFigureOut">
              <a:rPr lang="zh-CN" altLang="en-US"/>
              <a:pPr>
                <a:defRPr/>
              </a:pPr>
              <a:t>2021/9/26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546875DF-FB0D-405E-9AC9-93F652F81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24273296-A175-42E7-937C-092FA760C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1DFF4AD7-44E4-4B1B-8117-9D711095D9E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6299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1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200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86" indent="0">
              <a:buNone/>
              <a:defRPr sz="1500" b="1"/>
            </a:lvl2pPr>
            <a:lvl3pPr marL="685771" indent="0">
              <a:buNone/>
              <a:defRPr sz="1350" b="1"/>
            </a:lvl3pPr>
            <a:lvl4pPr marL="1028657" indent="0">
              <a:buNone/>
              <a:defRPr sz="1200" b="1"/>
            </a:lvl4pPr>
            <a:lvl5pPr marL="1371543" indent="0">
              <a:buNone/>
              <a:defRPr sz="1200" b="1"/>
            </a:lvl5pPr>
            <a:lvl6pPr marL="1714428" indent="0">
              <a:buNone/>
              <a:defRPr sz="1200" b="1"/>
            </a:lvl6pPr>
            <a:lvl7pPr marL="2057314" indent="0">
              <a:buNone/>
              <a:defRPr sz="1200" b="1"/>
            </a:lvl7pPr>
            <a:lvl8pPr marL="2400200" indent="0">
              <a:buNone/>
              <a:defRPr sz="1200" b="1"/>
            </a:lvl8pPr>
            <a:lvl9pPr marL="2743085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>
            <a:extLst>
              <a:ext uri="{FF2B5EF4-FFF2-40B4-BE49-F238E27FC236}">
                <a16:creationId xmlns:a16="http://schemas.microsoft.com/office/drawing/2014/main" id="{723F5549-E279-4E02-A5E0-8C17852D236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508DF626-8B67-4C34-867F-4B53F63ACEC4}" type="datetimeFigureOut">
              <a:rPr lang="zh-CN" altLang="en-US"/>
              <a:pPr>
                <a:defRPr/>
              </a:pPr>
              <a:t>2021/9/26</a:t>
            </a:fld>
            <a:endParaRPr lang="zh-CN" altLang="en-US"/>
          </a:p>
        </p:txBody>
      </p:sp>
      <p:sp>
        <p:nvSpPr>
          <p:cNvPr id="8" name="页脚占位符 4">
            <a:extLst>
              <a:ext uri="{FF2B5EF4-FFF2-40B4-BE49-F238E27FC236}">
                <a16:creationId xmlns:a16="http://schemas.microsoft.com/office/drawing/2014/main" id="{49C16566-778F-4881-A757-6DB518015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>
            <a:extLst>
              <a:ext uri="{FF2B5EF4-FFF2-40B4-BE49-F238E27FC236}">
                <a16:creationId xmlns:a16="http://schemas.microsoft.com/office/drawing/2014/main" id="{1F63EA0F-CF6B-467B-9309-C32E9FC46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66E6C192-0EDC-4F0F-8D43-E212C292D62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8543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>
            <a:extLst>
              <a:ext uri="{FF2B5EF4-FFF2-40B4-BE49-F238E27FC236}">
                <a16:creationId xmlns:a16="http://schemas.microsoft.com/office/drawing/2014/main" id="{C345EEF8-3F39-46A9-93CE-BE7A30106AA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21115A2B-CB5A-4D9D-99BF-6DCE41304239}" type="datetimeFigureOut">
              <a:rPr lang="zh-CN" altLang="en-US"/>
              <a:pPr>
                <a:defRPr/>
              </a:pPr>
              <a:t>2021/9/26</a:t>
            </a:fld>
            <a:endParaRPr lang="zh-CN" altLang="en-US"/>
          </a:p>
        </p:txBody>
      </p:sp>
      <p:sp>
        <p:nvSpPr>
          <p:cNvPr id="4" name="页脚占位符 4">
            <a:extLst>
              <a:ext uri="{FF2B5EF4-FFF2-40B4-BE49-F238E27FC236}">
                <a16:creationId xmlns:a16="http://schemas.microsoft.com/office/drawing/2014/main" id="{2B9CC4B7-36B7-4C1B-ADE5-B077DD7F9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>
            <a:extLst>
              <a:ext uri="{FF2B5EF4-FFF2-40B4-BE49-F238E27FC236}">
                <a16:creationId xmlns:a16="http://schemas.microsoft.com/office/drawing/2014/main" id="{D7C9FB3C-27CC-47DC-878A-79A549E41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9340403F-307B-417C-B7F7-8576DEA4485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0968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>
            <a:extLst>
              <a:ext uri="{FF2B5EF4-FFF2-40B4-BE49-F238E27FC236}">
                <a16:creationId xmlns:a16="http://schemas.microsoft.com/office/drawing/2014/main" id="{BB2B2C17-EDAD-460C-808C-2724D744C6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3A98337E-0AD5-4A8C-AA5D-A8F262A39AA1}" type="datetimeFigureOut">
              <a:rPr lang="zh-CN" altLang="en-US"/>
              <a:pPr>
                <a:defRPr/>
              </a:pPr>
              <a:t>2021/9/26</a:t>
            </a:fld>
            <a:endParaRPr lang="zh-CN" altLang="en-US"/>
          </a:p>
        </p:txBody>
      </p:sp>
      <p:sp>
        <p:nvSpPr>
          <p:cNvPr id="3" name="页脚占位符 4">
            <a:extLst>
              <a:ext uri="{FF2B5EF4-FFF2-40B4-BE49-F238E27FC236}">
                <a16:creationId xmlns:a16="http://schemas.microsoft.com/office/drawing/2014/main" id="{3B3054F7-4DDF-4801-8EE9-AC33407D7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>
            <a:extLst>
              <a:ext uri="{FF2B5EF4-FFF2-40B4-BE49-F238E27FC236}">
                <a16:creationId xmlns:a16="http://schemas.microsoft.com/office/drawing/2014/main" id="{8F307A52-58D7-473B-9404-80294B558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64207B83-8157-4EB7-A96B-5988F809D88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9078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681288" y="394408"/>
            <a:ext cx="3833813" cy="845449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342901" y="2072924"/>
            <a:ext cx="2256235" cy="6775980"/>
          </a:xfrm>
        </p:spPr>
        <p:txBody>
          <a:bodyPr/>
          <a:lstStyle>
            <a:lvl1pPr marL="0" indent="0">
              <a:buNone/>
              <a:defRPr sz="1050"/>
            </a:lvl1pPr>
            <a:lvl2pPr marL="342886" indent="0">
              <a:buNone/>
              <a:defRPr sz="900"/>
            </a:lvl2pPr>
            <a:lvl3pPr marL="685771" indent="0">
              <a:buNone/>
              <a:defRPr sz="750"/>
            </a:lvl3pPr>
            <a:lvl4pPr marL="1028657" indent="0">
              <a:buNone/>
              <a:defRPr sz="675"/>
            </a:lvl4pPr>
            <a:lvl5pPr marL="1371543" indent="0">
              <a:buNone/>
              <a:defRPr sz="675"/>
            </a:lvl5pPr>
            <a:lvl6pPr marL="1714428" indent="0">
              <a:buNone/>
              <a:defRPr sz="675"/>
            </a:lvl6pPr>
            <a:lvl7pPr marL="2057314" indent="0">
              <a:buNone/>
              <a:defRPr sz="675"/>
            </a:lvl7pPr>
            <a:lvl8pPr marL="2400200" indent="0">
              <a:buNone/>
              <a:defRPr sz="675"/>
            </a:lvl8pPr>
            <a:lvl9pPr marL="2743085" indent="0">
              <a:buNone/>
              <a:defRPr sz="6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9D1F714E-C87A-4B01-AEE5-EA2AC3B32C5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AAC6BFD7-F0E4-42BB-A93D-62BA999FE603}" type="datetimeFigureOut">
              <a:rPr lang="zh-CN" altLang="en-US"/>
              <a:pPr>
                <a:defRPr/>
              </a:pPr>
              <a:t>2021/9/26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AB51A858-1425-4A65-A804-D58AE572F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89B65442-B277-4828-B94B-ACFD192BC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0F532133-7FA1-4562-905E-BE9197FC5122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91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886" indent="0">
              <a:buNone/>
              <a:defRPr sz="2100"/>
            </a:lvl2pPr>
            <a:lvl3pPr marL="685771" indent="0">
              <a:buNone/>
              <a:defRPr sz="1800"/>
            </a:lvl3pPr>
            <a:lvl4pPr marL="1028657" indent="0">
              <a:buNone/>
              <a:defRPr sz="1500"/>
            </a:lvl4pPr>
            <a:lvl5pPr marL="1371543" indent="0">
              <a:buNone/>
              <a:defRPr sz="1500"/>
            </a:lvl5pPr>
            <a:lvl6pPr marL="1714428" indent="0">
              <a:buNone/>
              <a:defRPr sz="1500"/>
            </a:lvl6pPr>
            <a:lvl7pPr marL="2057314" indent="0">
              <a:buNone/>
              <a:defRPr sz="1500"/>
            </a:lvl7pPr>
            <a:lvl8pPr marL="2400200" indent="0">
              <a:buNone/>
              <a:defRPr sz="1500"/>
            </a:lvl8pPr>
            <a:lvl9pPr marL="2743085" indent="0">
              <a:buNone/>
              <a:defRPr sz="15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050"/>
            </a:lvl1pPr>
            <a:lvl2pPr marL="342886" indent="0">
              <a:buNone/>
              <a:defRPr sz="900"/>
            </a:lvl2pPr>
            <a:lvl3pPr marL="685771" indent="0">
              <a:buNone/>
              <a:defRPr sz="750"/>
            </a:lvl3pPr>
            <a:lvl4pPr marL="1028657" indent="0">
              <a:buNone/>
              <a:defRPr sz="675"/>
            </a:lvl4pPr>
            <a:lvl5pPr marL="1371543" indent="0">
              <a:buNone/>
              <a:defRPr sz="675"/>
            </a:lvl5pPr>
            <a:lvl6pPr marL="1714428" indent="0">
              <a:buNone/>
              <a:defRPr sz="675"/>
            </a:lvl6pPr>
            <a:lvl7pPr marL="2057314" indent="0">
              <a:buNone/>
              <a:defRPr sz="675"/>
            </a:lvl7pPr>
            <a:lvl8pPr marL="2400200" indent="0">
              <a:buNone/>
              <a:defRPr sz="675"/>
            </a:lvl8pPr>
            <a:lvl9pPr marL="2743085" indent="0">
              <a:buNone/>
              <a:defRPr sz="675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>
            <a:extLst>
              <a:ext uri="{FF2B5EF4-FFF2-40B4-BE49-F238E27FC236}">
                <a16:creationId xmlns:a16="http://schemas.microsoft.com/office/drawing/2014/main" id="{2B6D929F-1381-4701-80B6-0D00E5E086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fld id="{A5200D35-BD68-4615-8D3A-9A3AEF82EE93}" type="datetimeFigureOut">
              <a:rPr lang="zh-CN" altLang="en-US"/>
              <a:pPr>
                <a:defRPr/>
              </a:pPr>
              <a:t>2021/9/26</a:t>
            </a:fld>
            <a:endParaRPr lang="zh-CN" altLang="en-US"/>
          </a:p>
        </p:txBody>
      </p:sp>
      <p:sp>
        <p:nvSpPr>
          <p:cNvPr id="6" name="页脚占位符 4">
            <a:extLst>
              <a:ext uri="{FF2B5EF4-FFF2-40B4-BE49-F238E27FC236}">
                <a16:creationId xmlns:a16="http://schemas.microsoft.com/office/drawing/2014/main" id="{888C9384-E6A3-4207-A011-7639D307D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>
            <a:extLst>
              <a:ext uri="{FF2B5EF4-FFF2-40B4-BE49-F238E27FC236}">
                <a16:creationId xmlns:a16="http://schemas.microsoft.com/office/drawing/2014/main" id="{1F4DCFFD-025A-465C-8AD1-53D11B9BF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/>
          <a:lstStyle>
            <a:lvl1pPr eaLnBrk="1" hangingPunct="1">
              <a:defRPr smtClean="0"/>
            </a:lvl1pPr>
          </a:lstStyle>
          <a:p>
            <a:pPr>
              <a:defRPr/>
            </a:pPr>
            <a:fld id="{B21ED71B-01D7-4D30-A639-7AB24DF470B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85437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接连接符 6">
            <a:extLst>
              <a:ext uri="{FF2B5EF4-FFF2-40B4-BE49-F238E27FC236}">
                <a16:creationId xmlns:a16="http://schemas.microsoft.com/office/drawing/2014/main" id="{0DA621B3-9F7A-4492-A28D-73913AFB1EF7}"/>
              </a:ext>
            </a:extLst>
          </p:cNvPr>
          <p:cNvCxnSpPr/>
          <p:nvPr userDrawn="1"/>
        </p:nvCxnSpPr>
        <p:spPr>
          <a:xfrm>
            <a:off x="-26988" y="9532938"/>
            <a:ext cx="5480051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连接符 7">
            <a:extLst>
              <a:ext uri="{FF2B5EF4-FFF2-40B4-BE49-F238E27FC236}">
                <a16:creationId xmlns:a16="http://schemas.microsoft.com/office/drawing/2014/main" id="{418E17C9-1467-4FC8-BA70-D8089436B2BF}"/>
              </a:ext>
            </a:extLst>
          </p:cNvPr>
          <p:cNvCxnSpPr/>
          <p:nvPr userDrawn="1"/>
        </p:nvCxnSpPr>
        <p:spPr>
          <a:xfrm flipV="1">
            <a:off x="5526088" y="8905875"/>
            <a:ext cx="0" cy="623888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>
            <a:extLst>
              <a:ext uri="{FF2B5EF4-FFF2-40B4-BE49-F238E27FC236}">
                <a16:creationId xmlns:a16="http://schemas.microsoft.com/office/drawing/2014/main" id="{216AA4B7-0AD9-4DAE-A9A2-189425CAB477}"/>
              </a:ext>
            </a:extLst>
          </p:cNvPr>
          <p:cNvCxnSpPr/>
          <p:nvPr userDrawn="1"/>
        </p:nvCxnSpPr>
        <p:spPr>
          <a:xfrm flipV="1">
            <a:off x="5589588" y="9112250"/>
            <a:ext cx="0" cy="417513"/>
          </a:xfrm>
          <a:prstGeom prst="line">
            <a:avLst/>
          </a:prstGeom>
          <a:ln w="381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>
            <a:extLst>
              <a:ext uri="{FF2B5EF4-FFF2-40B4-BE49-F238E27FC236}">
                <a16:creationId xmlns:a16="http://schemas.microsoft.com/office/drawing/2014/main" id="{660F24C5-C69A-4A23-BB02-3B89232F5AE7}"/>
              </a:ext>
            </a:extLst>
          </p:cNvPr>
          <p:cNvCxnSpPr/>
          <p:nvPr userDrawn="1"/>
        </p:nvCxnSpPr>
        <p:spPr>
          <a:xfrm flipV="1">
            <a:off x="458788" y="-39688"/>
            <a:ext cx="0" cy="623888"/>
          </a:xfrm>
          <a:prstGeom prst="line">
            <a:avLst/>
          </a:prstGeom>
          <a:ln w="762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5EA87554-7A0B-4239-A7B9-1724DA972F29}"/>
              </a:ext>
            </a:extLst>
          </p:cNvPr>
          <p:cNvCxnSpPr/>
          <p:nvPr userDrawn="1"/>
        </p:nvCxnSpPr>
        <p:spPr>
          <a:xfrm>
            <a:off x="576263" y="0"/>
            <a:ext cx="0" cy="414338"/>
          </a:xfrm>
          <a:prstGeom prst="line">
            <a:avLst/>
          </a:prstGeom>
          <a:ln w="762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1" name="标题占位符 1">
            <a:extLst>
              <a:ext uri="{FF2B5EF4-FFF2-40B4-BE49-F238E27FC236}">
                <a16:creationId xmlns:a16="http://schemas.microsoft.com/office/drawing/2014/main" id="{E933B17F-E261-4EDE-A2FC-8D73621E41F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32" name="文本占位符 2">
            <a:extLst>
              <a:ext uri="{FF2B5EF4-FFF2-40B4-BE49-F238E27FC236}">
                <a16:creationId xmlns:a16="http://schemas.microsoft.com/office/drawing/2014/main" id="{459910C2-44D5-489B-88D1-89185BACCC5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pic>
        <p:nvPicPr>
          <p:cNvPr id="1033" name="Picture 2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37AF0C2-4281-4F05-B5D9-B066F6A9314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9202738"/>
            <a:ext cx="1120775" cy="24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宋体" pitchFamily="2" charset="-122"/>
        </a:defRPr>
      </a:lvl5pPr>
      <a:lvl6pPr marL="342886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宋体" pitchFamily="2" charset="-122"/>
        </a:defRPr>
      </a:lvl6pPr>
      <a:lvl7pPr marL="685771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宋体" pitchFamily="2" charset="-122"/>
        </a:defRPr>
      </a:lvl7pPr>
      <a:lvl8pPr marL="1028657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宋体" pitchFamily="2" charset="-122"/>
        </a:defRPr>
      </a:lvl8pPr>
      <a:lvl9pPr marL="1371543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宋体" pitchFamily="2" charset="-122"/>
        </a:defRPr>
      </a:lvl9pPr>
    </p:titleStyle>
    <p:bodyStyle>
      <a:lvl1pPr marL="255588" indent="-255588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5625" indent="-21272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5663" indent="-1698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98563" indent="-1698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463" indent="-16986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71" indent="-171443" algn="l" defTabSz="68577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57" indent="-171443" algn="l" defTabSz="68577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43" indent="-171443" algn="l" defTabSz="68577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28" indent="-171443" algn="l" defTabSz="685771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77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6" algn="l" defTabSz="68577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71" algn="l" defTabSz="68577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57" algn="l" defTabSz="68577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43" algn="l" defTabSz="68577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28" algn="l" defTabSz="68577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14" algn="l" defTabSz="68577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00" algn="l" defTabSz="68577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85" algn="l" defTabSz="68577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B662DFF3-4703-4A1D-8328-AF1D61B888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0560" y="1254296"/>
            <a:ext cx="1796880" cy="2994800"/>
          </a:xfrm>
          <a:prstGeom prst="rect">
            <a:avLst/>
          </a:prstGeom>
        </p:spPr>
      </p:pic>
      <p:sp>
        <p:nvSpPr>
          <p:cNvPr id="4" name="标题 1">
            <a:extLst>
              <a:ext uri="{FF2B5EF4-FFF2-40B4-BE49-F238E27FC236}">
                <a16:creationId xmlns:a16="http://schemas.microsoft.com/office/drawing/2014/main" id="{4FCD5DBF-19BA-4F2F-8325-FB92262BDFE0}"/>
              </a:ext>
            </a:extLst>
          </p:cNvPr>
          <p:cNvSpPr txBox="1">
            <a:spLocks/>
          </p:cNvSpPr>
          <p:nvPr/>
        </p:nvSpPr>
        <p:spPr>
          <a:xfrm>
            <a:off x="652463" y="17463"/>
            <a:ext cx="2052637" cy="465137"/>
          </a:xfrm>
          <a:prstGeom prst="rect">
            <a:avLst/>
          </a:prstGeom>
        </p:spPr>
        <p:txBody>
          <a:bodyPr rtlCol="0"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342886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685771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1028657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1371543" algn="ctr" rtl="0" fontAlgn="base">
              <a:spcBef>
                <a:spcPct val="0"/>
              </a:spcBef>
              <a:spcAft>
                <a:spcPct val="0"/>
              </a:spcAft>
              <a:defRPr sz="3300"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l" eaLnBrk="1" fontAlgn="auto" hangingPunct="1">
              <a:spcAft>
                <a:spcPts val="0"/>
              </a:spcAft>
              <a:defRPr/>
            </a:pPr>
            <a:r>
              <a:rPr lang="zh-TW" altLang="en-US" sz="1800" dirty="0">
                <a:solidFill>
                  <a:srgbClr val="FFC000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數位講桌操作說明</a:t>
            </a:r>
            <a:endParaRPr lang="zh-CN" altLang="en-US" sz="1800" dirty="0">
              <a:solidFill>
                <a:srgbClr val="FFC000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F69D30-E495-4904-9667-48601E8FCE93}"/>
              </a:ext>
            </a:extLst>
          </p:cNvPr>
          <p:cNvSpPr txBox="1"/>
          <p:nvPr/>
        </p:nvSpPr>
        <p:spPr>
          <a:xfrm>
            <a:off x="481637" y="710950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系統開關機</a:t>
            </a:r>
            <a:endParaRPr lang="en-US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E5EC596-5B5E-4B25-8FDF-105DBDA452AA}"/>
              </a:ext>
            </a:extLst>
          </p:cNvPr>
          <p:cNvSpPr txBox="1"/>
          <p:nvPr/>
        </p:nvSpPr>
        <p:spPr>
          <a:xfrm>
            <a:off x="481637" y="4472503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情境控制</a:t>
            </a:r>
            <a:endParaRPr lang="en-US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4B394BA-3B7D-4490-8D8E-B47D4A2C76FF}"/>
              </a:ext>
            </a:extLst>
          </p:cNvPr>
          <p:cNvCxnSpPr>
            <a:stCxn id="7" idx="3"/>
          </p:cNvCxnSpPr>
          <p:nvPr/>
        </p:nvCxnSpPr>
        <p:spPr>
          <a:xfrm flipV="1">
            <a:off x="1820465" y="848545"/>
            <a:ext cx="3870865" cy="47071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F4E716F0-D3A4-4D75-9ABA-EFE404DCEEF5}"/>
              </a:ext>
            </a:extLst>
          </p:cNvPr>
          <p:cNvCxnSpPr>
            <a:stCxn id="25" idx="3"/>
          </p:cNvCxnSpPr>
          <p:nvPr/>
        </p:nvCxnSpPr>
        <p:spPr>
          <a:xfrm flipV="1">
            <a:off x="1589633" y="4607684"/>
            <a:ext cx="4101697" cy="49485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Isosceles Triangle 90">
            <a:extLst>
              <a:ext uri="{FF2B5EF4-FFF2-40B4-BE49-F238E27FC236}">
                <a16:creationId xmlns:a16="http://schemas.microsoft.com/office/drawing/2014/main" id="{7A0EF734-2B46-4F84-90A0-06ECEA9272C4}"/>
              </a:ext>
            </a:extLst>
          </p:cNvPr>
          <p:cNvSpPr/>
          <p:nvPr/>
        </p:nvSpPr>
        <p:spPr>
          <a:xfrm rot="5400000">
            <a:off x="401675" y="777062"/>
            <a:ext cx="167059" cy="14401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92" name="Isosceles Triangle 91">
            <a:extLst>
              <a:ext uri="{FF2B5EF4-FFF2-40B4-BE49-F238E27FC236}">
                <a16:creationId xmlns:a16="http://schemas.microsoft.com/office/drawing/2014/main" id="{660F7A92-4248-4F16-8A20-C3FD320D61E9}"/>
              </a:ext>
            </a:extLst>
          </p:cNvPr>
          <p:cNvSpPr/>
          <p:nvPr/>
        </p:nvSpPr>
        <p:spPr>
          <a:xfrm rot="5400000">
            <a:off x="409368" y="4541468"/>
            <a:ext cx="167059" cy="14401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pic>
        <p:nvPicPr>
          <p:cNvPr id="49" name="圖片 48">
            <a:extLst>
              <a:ext uri="{FF2B5EF4-FFF2-40B4-BE49-F238E27FC236}">
                <a16:creationId xmlns:a16="http://schemas.microsoft.com/office/drawing/2014/main" id="{FA9A8ABC-F4E5-40A8-9F7F-173007AF6E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4988466"/>
            <a:ext cx="2286000" cy="3810000"/>
          </a:xfrm>
          <a:prstGeom prst="rect">
            <a:avLst/>
          </a:prstGeom>
        </p:spPr>
      </p:pic>
      <p:cxnSp>
        <p:nvCxnSpPr>
          <p:cNvPr id="51" name="直線單箭頭接點 50">
            <a:extLst>
              <a:ext uri="{FF2B5EF4-FFF2-40B4-BE49-F238E27FC236}">
                <a16:creationId xmlns:a16="http://schemas.microsoft.com/office/drawing/2014/main" id="{4C82FDD3-78B7-45F0-BD0D-323EA9991F2C}"/>
              </a:ext>
            </a:extLst>
          </p:cNvPr>
          <p:cNvCxnSpPr>
            <a:cxnSpLocks/>
          </p:cNvCxnSpPr>
          <p:nvPr/>
        </p:nvCxnSpPr>
        <p:spPr>
          <a:xfrm>
            <a:off x="3861048" y="3656856"/>
            <a:ext cx="10801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線單箭頭接點 53">
            <a:extLst>
              <a:ext uri="{FF2B5EF4-FFF2-40B4-BE49-F238E27FC236}">
                <a16:creationId xmlns:a16="http://schemas.microsoft.com/office/drawing/2014/main" id="{B4142CE2-C94F-418D-BF8B-4C0E5F7FCD4A}"/>
              </a:ext>
            </a:extLst>
          </p:cNvPr>
          <p:cNvCxnSpPr>
            <a:cxnSpLocks/>
            <a:endCxn id="58" idx="3"/>
          </p:cNvCxnSpPr>
          <p:nvPr/>
        </p:nvCxnSpPr>
        <p:spPr>
          <a:xfrm flipH="1">
            <a:off x="1866620" y="6029451"/>
            <a:ext cx="74341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線單箭頭接點 55">
            <a:extLst>
              <a:ext uri="{FF2B5EF4-FFF2-40B4-BE49-F238E27FC236}">
                <a16:creationId xmlns:a16="http://schemas.microsoft.com/office/drawing/2014/main" id="{51C22B8B-5568-4B73-8F2D-C046BE4AFC39}"/>
              </a:ext>
            </a:extLst>
          </p:cNvPr>
          <p:cNvCxnSpPr>
            <a:cxnSpLocks/>
          </p:cNvCxnSpPr>
          <p:nvPr/>
        </p:nvCxnSpPr>
        <p:spPr>
          <a:xfrm>
            <a:off x="4247964" y="6021331"/>
            <a:ext cx="64807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直線單箭頭接點 81">
            <a:extLst>
              <a:ext uri="{FF2B5EF4-FFF2-40B4-BE49-F238E27FC236}">
                <a16:creationId xmlns:a16="http://schemas.microsoft.com/office/drawing/2014/main" id="{26D78162-9456-45BE-ABB2-E0EFCF6BAB5C}"/>
              </a:ext>
            </a:extLst>
          </p:cNvPr>
          <p:cNvCxnSpPr>
            <a:cxnSpLocks/>
          </p:cNvCxnSpPr>
          <p:nvPr/>
        </p:nvCxnSpPr>
        <p:spPr>
          <a:xfrm flipH="1">
            <a:off x="2044823" y="7401272"/>
            <a:ext cx="5062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文字方塊 56">
            <a:extLst>
              <a:ext uri="{FF2B5EF4-FFF2-40B4-BE49-F238E27FC236}">
                <a16:creationId xmlns:a16="http://schemas.microsoft.com/office/drawing/2014/main" id="{4A64537B-DD1B-437C-A5F8-45B74471F349}"/>
              </a:ext>
            </a:extLst>
          </p:cNvPr>
          <p:cNvSpPr txBox="1"/>
          <p:nvPr/>
        </p:nvSpPr>
        <p:spPr>
          <a:xfrm>
            <a:off x="4952162" y="3472190"/>
            <a:ext cx="1569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開啟講桌電源</a:t>
            </a:r>
          </a:p>
        </p:txBody>
      </p:sp>
      <p:sp>
        <p:nvSpPr>
          <p:cNvPr id="58" name="文字方塊 57">
            <a:extLst>
              <a:ext uri="{FF2B5EF4-FFF2-40B4-BE49-F238E27FC236}">
                <a16:creationId xmlns:a16="http://schemas.microsoft.com/office/drawing/2014/main" id="{9A0BCE2C-1DCA-4A08-A162-87C6AF7B2255}"/>
              </a:ext>
            </a:extLst>
          </p:cNvPr>
          <p:cNvSpPr txBox="1"/>
          <p:nvPr/>
        </p:nvSpPr>
        <p:spPr>
          <a:xfrm>
            <a:off x="190102" y="5429286"/>
            <a:ext cx="16765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按下講桌電腦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開啟講桌電腦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開啟投影機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電動布幕下降</a:t>
            </a:r>
          </a:p>
        </p:txBody>
      </p:sp>
      <p:sp>
        <p:nvSpPr>
          <p:cNvPr id="66" name="文字方塊 65">
            <a:extLst>
              <a:ext uri="{FF2B5EF4-FFF2-40B4-BE49-F238E27FC236}">
                <a16:creationId xmlns:a16="http://schemas.microsoft.com/office/drawing/2014/main" id="{7623BCDA-6B5C-4733-967E-008E13454F37}"/>
              </a:ext>
            </a:extLst>
          </p:cNvPr>
          <p:cNvSpPr txBox="1"/>
          <p:nvPr/>
        </p:nvSpPr>
        <p:spPr>
          <a:xfrm>
            <a:off x="359444" y="7227031"/>
            <a:ext cx="18448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單獨控制設備</a:t>
            </a:r>
          </a:p>
        </p:txBody>
      </p:sp>
      <p:sp>
        <p:nvSpPr>
          <p:cNvPr id="90" name="文字方塊 89">
            <a:extLst>
              <a:ext uri="{FF2B5EF4-FFF2-40B4-BE49-F238E27FC236}">
                <a16:creationId xmlns:a16="http://schemas.microsoft.com/office/drawing/2014/main" id="{38A6CAB1-E94F-4182-9AAB-3D6C733C7E0F}"/>
              </a:ext>
            </a:extLst>
          </p:cNvPr>
          <p:cNvSpPr txBox="1"/>
          <p:nvPr/>
        </p:nvSpPr>
        <p:spPr>
          <a:xfrm>
            <a:off x="4800764" y="5377164"/>
            <a:ext cx="20572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按下筆記電腦</a:t>
            </a:r>
            <a:b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</a:b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筆記電腦影像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自動切換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開啟投影機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電動布幕下降</a:t>
            </a:r>
            <a:endParaRPr lang="en-US" altLang="zh-TW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7951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>
            <a:extLst>
              <a:ext uri="{FF2B5EF4-FFF2-40B4-BE49-F238E27FC236}">
                <a16:creationId xmlns:a16="http://schemas.microsoft.com/office/drawing/2014/main" id="{8F44359F-ED68-4C78-B888-BC4713B971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956" y="1005503"/>
            <a:ext cx="2448088" cy="4083553"/>
          </a:xfrm>
          <a:prstGeom prst="rect">
            <a:avLst/>
          </a:prstGeom>
        </p:spPr>
      </p:pic>
      <p:sp>
        <p:nvSpPr>
          <p:cNvPr id="3" name="TextBox 24">
            <a:extLst>
              <a:ext uri="{FF2B5EF4-FFF2-40B4-BE49-F238E27FC236}">
                <a16:creationId xmlns:a16="http://schemas.microsoft.com/office/drawing/2014/main" id="{1CE1D161-23A5-4AA3-8B88-90DCE296C7E3}"/>
              </a:ext>
            </a:extLst>
          </p:cNvPr>
          <p:cNvSpPr txBox="1"/>
          <p:nvPr/>
        </p:nvSpPr>
        <p:spPr>
          <a:xfrm>
            <a:off x="438832" y="722564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設備控制</a:t>
            </a:r>
            <a:endParaRPr lang="en-US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cxnSp>
        <p:nvCxnSpPr>
          <p:cNvPr id="4" name="Straight Connector 68">
            <a:extLst>
              <a:ext uri="{FF2B5EF4-FFF2-40B4-BE49-F238E27FC236}">
                <a16:creationId xmlns:a16="http://schemas.microsoft.com/office/drawing/2014/main" id="{E80D5CC0-E57E-43BB-B01A-9BE9FB122D5B}"/>
              </a:ext>
            </a:extLst>
          </p:cNvPr>
          <p:cNvCxnSpPr>
            <a:stCxn id="3" idx="3"/>
          </p:cNvCxnSpPr>
          <p:nvPr/>
        </p:nvCxnSpPr>
        <p:spPr>
          <a:xfrm flipV="1">
            <a:off x="1546828" y="857744"/>
            <a:ext cx="4101697" cy="49486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Isosceles Triangle 91">
            <a:extLst>
              <a:ext uri="{FF2B5EF4-FFF2-40B4-BE49-F238E27FC236}">
                <a16:creationId xmlns:a16="http://schemas.microsoft.com/office/drawing/2014/main" id="{F069853E-CE7B-4E9C-9625-A69C60FBEBC0}"/>
              </a:ext>
            </a:extLst>
          </p:cNvPr>
          <p:cNvSpPr/>
          <p:nvPr/>
        </p:nvSpPr>
        <p:spPr>
          <a:xfrm rot="5400000">
            <a:off x="283294" y="856119"/>
            <a:ext cx="167059" cy="14401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8" name="TextBox 24">
            <a:extLst>
              <a:ext uri="{FF2B5EF4-FFF2-40B4-BE49-F238E27FC236}">
                <a16:creationId xmlns:a16="http://schemas.microsoft.com/office/drawing/2014/main" id="{5B31ED18-5924-433F-95C1-C9E7795E77C1}"/>
              </a:ext>
            </a:extLst>
          </p:cNvPr>
          <p:cNvSpPr txBox="1"/>
          <p:nvPr/>
        </p:nvSpPr>
        <p:spPr>
          <a:xfrm>
            <a:off x="444923" y="5017516"/>
            <a:ext cx="1107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影音控制</a:t>
            </a:r>
            <a:endParaRPr lang="en-US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cxnSp>
        <p:nvCxnSpPr>
          <p:cNvPr id="9" name="Straight Connector 68">
            <a:extLst>
              <a:ext uri="{FF2B5EF4-FFF2-40B4-BE49-F238E27FC236}">
                <a16:creationId xmlns:a16="http://schemas.microsoft.com/office/drawing/2014/main" id="{91C085A0-4B0E-4F2C-A5AB-A14D04085342}"/>
              </a:ext>
            </a:extLst>
          </p:cNvPr>
          <p:cNvCxnSpPr>
            <a:cxnSpLocks/>
          </p:cNvCxnSpPr>
          <p:nvPr/>
        </p:nvCxnSpPr>
        <p:spPr>
          <a:xfrm flipV="1">
            <a:off x="1474820" y="5184118"/>
            <a:ext cx="4409474" cy="3320"/>
          </a:xfrm>
          <a:prstGeom prst="line">
            <a:avLst/>
          </a:prstGeom>
          <a:ln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Isosceles Triangle 91">
            <a:extLst>
              <a:ext uri="{FF2B5EF4-FFF2-40B4-BE49-F238E27FC236}">
                <a16:creationId xmlns:a16="http://schemas.microsoft.com/office/drawing/2014/main" id="{60A4ABB5-D341-446A-A41A-C0CD29AF8602}"/>
              </a:ext>
            </a:extLst>
          </p:cNvPr>
          <p:cNvSpPr/>
          <p:nvPr/>
        </p:nvSpPr>
        <p:spPr>
          <a:xfrm rot="5400000">
            <a:off x="211286" y="5130174"/>
            <a:ext cx="167059" cy="14401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cxnSp>
        <p:nvCxnSpPr>
          <p:cNvPr id="14" name="直線單箭頭接點 13">
            <a:extLst>
              <a:ext uri="{FF2B5EF4-FFF2-40B4-BE49-F238E27FC236}">
                <a16:creationId xmlns:a16="http://schemas.microsoft.com/office/drawing/2014/main" id="{C752EE53-756D-4296-9AF2-3FBD4139F3C6}"/>
              </a:ext>
            </a:extLst>
          </p:cNvPr>
          <p:cNvCxnSpPr>
            <a:cxnSpLocks/>
          </p:cNvCxnSpPr>
          <p:nvPr/>
        </p:nvCxnSpPr>
        <p:spPr>
          <a:xfrm>
            <a:off x="4149080" y="2936776"/>
            <a:ext cx="792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字方塊 15">
            <a:extLst>
              <a:ext uri="{FF2B5EF4-FFF2-40B4-BE49-F238E27FC236}">
                <a16:creationId xmlns:a16="http://schemas.microsoft.com/office/drawing/2014/main" id="{579BEB5C-58AC-401B-BC59-74D2A1D3DB5C}"/>
              </a:ext>
            </a:extLst>
          </p:cNvPr>
          <p:cNvSpPr txBox="1"/>
          <p:nvPr/>
        </p:nvSpPr>
        <p:spPr>
          <a:xfrm>
            <a:off x="4914346" y="2730104"/>
            <a:ext cx="19259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單獨控制設備</a:t>
            </a:r>
          </a:p>
        </p:txBody>
      </p:sp>
      <p:cxnSp>
        <p:nvCxnSpPr>
          <p:cNvPr id="18" name="直線單箭頭接點 17">
            <a:extLst>
              <a:ext uri="{FF2B5EF4-FFF2-40B4-BE49-F238E27FC236}">
                <a16:creationId xmlns:a16="http://schemas.microsoft.com/office/drawing/2014/main" id="{6C473EE1-357A-4B34-9C1C-4A682647103B}"/>
              </a:ext>
            </a:extLst>
          </p:cNvPr>
          <p:cNvCxnSpPr/>
          <p:nvPr/>
        </p:nvCxnSpPr>
        <p:spPr>
          <a:xfrm>
            <a:off x="3861048" y="6177136"/>
            <a:ext cx="93610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單箭頭接點 19">
            <a:extLst>
              <a:ext uri="{FF2B5EF4-FFF2-40B4-BE49-F238E27FC236}">
                <a16:creationId xmlns:a16="http://schemas.microsoft.com/office/drawing/2014/main" id="{0F55456E-7CA4-4D39-B4B5-7A4A5816D33E}"/>
              </a:ext>
            </a:extLst>
          </p:cNvPr>
          <p:cNvCxnSpPr/>
          <p:nvPr/>
        </p:nvCxnSpPr>
        <p:spPr>
          <a:xfrm>
            <a:off x="3933056" y="7905328"/>
            <a:ext cx="8640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字方塊 20">
            <a:extLst>
              <a:ext uri="{FF2B5EF4-FFF2-40B4-BE49-F238E27FC236}">
                <a16:creationId xmlns:a16="http://schemas.microsoft.com/office/drawing/2014/main" id="{026156B6-6D8A-4FF9-839A-3991DD374EAE}"/>
              </a:ext>
            </a:extLst>
          </p:cNvPr>
          <p:cNvSpPr txBox="1"/>
          <p:nvPr/>
        </p:nvSpPr>
        <p:spPr>
          <a:xfrm>
            <a:off x="4797152" y="5992470"/>
            <a:ext cx="1747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>
              <a:defRPr>
                <a:latin typeface="標楷體" panose="03000509000000000000" pitchFamily="65" charset="-120"/>
                <a:ea typeface="標楷體" panose="03000509000000000000" pitchFamily="65" charset="-120"/>
              </a:defRPr>
            </a:lvl1pPr>
          </a:lstStyle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切換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HDMI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訊號</a:t>
            </a:r>
          </a:p>
        </p:txBody>
      </p:sp>
      <p:sp>
        <p:nvSpPr>
          <p:cNvPr id="22" name="文字方塊 21">
            <a:extLst>
              <a:ext uri="{FF2B5EF4-FFF2-40B4-BE49-F238E27FC236}">
                <a16:creationId xmlns:a16="http://schemas.microsoft.com/office/drawing/2014/main" id="{C1E6A5E9-AAF0-4E62-A46C-FD3202154F5B}"/>
              </a:ext>
            </a:extLst>
          </p:cNvPr>
          <p:cNvSpPr txBox="1"/>
          <p:nvPr/>
        </p:nvSpPr>
        <p:spPr>
          <a:xfrm>
            <a:off x="4797152" y="7720662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控制音量大小聲</a:t>
            </a:r>
          </a:p>
        </p:txBody>
      </p:sp>
      <p:pic>
        <p:nvPicPr>
          <p:cNvPr id="13" name="圖片 12">
            <a:extLst>
              <a:ext uri="{FF2B5EF4-FFF2-40B4-BE49-F238E27FC236}">
                <a16:creationId xmlns:a16="http://schemas.microsoft.com/office/drawing/2014/main" id="{FDEB4159-A6B4-47BB-98AE-65DD7A46A7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4956" y="5285711"/>
            <a:ext cx="2448088" cy="4064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6385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69</Words>
  <Application>Microsoft Office PowerPoint</Application>
  <PresentationFormat>A4 紙張 (210x297 公釐)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微软雅黑</vt:lpstr>
      <vt:lpstr>微軟正黑體</vt:lpstr>
      <vt:lpstr>微軟正黑體</vt:lpstr>
      <vt:lpstr>Arial</vt:lpstr>
      <vt:lpstr>Calibri</vt:lpstr>
      <vt:lpstr>Office 主题​​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Sophie</dc:creator>
  <cp:lastModifiedBy>隆興 吳</cp:lastModifiedBy>
  <cp:revision>116</cp:revision>
  <cp:lastPrinted>2020-03-11T02:28:14Z</cp:lastPrinted>
  <dcterms:created xsi:type="dcterms:W3CDTF">2011-03-30T14:55:45Z</dcterms:created>
  <dcterms:modified xsi:type="dcterms:W3CDTF">2021-09-26T02:15:09Z</dcterms:modified>
</cp:coreProperties>
</file>